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5" r:id="rId3"/>
    <p:sldId id="273" r:id="rId4"/>
    <p:sldId id="275" r:id="rId5"/>
    <p:sldId id="264" r:id="rId6"/>
    <p:sldId id="266" r:id="rId7"/>
    <p:sldId id="267" r:id="rId8"/>
    <p:sldId id="263" r:id="rId9"/>
    <p:sldId id="268" r:id="rId10"/>
    <p:sldId id="258" r:id="rId11"/>
    <p:sldId id="259" r:id="rId12"/>
    <p:sldId id="260" r:id="rId13"/>
    <p:sldId id="262" r:id="rId14"/>
    <p:sldId id="270" r:id="rId15"/>
    <p:sldId id="271" r:id="rId16"/>
  </p:sldIdLst>
  <p:sldSz cx="12192000" cy="6858000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2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9169"/>
    <p:restoredTop sz="94694"/>
  </p:normalViewPr>
  <p:slideViewPr>
    <p:cSldViewPr snapToGrid="0" snapToObjects="1">
      <p:cViewPr varScale="1">
        <p:scale>
          <a:sx n="69" d="100"/>
          <a:sy n="69" d="100"/>
        </p:scale>
        <p:origin x="94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5" d="100"/>
          <a:sy n="65" d="100"/>
        </p:scale>
        <p:origin x="-3115" y="-91"/>
      </p:cViewPr>
      <p:guideLst>
        <p:guide orient="horz" pos="2932"/>
        <p:guide pos="222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217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FF579E50-183E-4A1E-8D5C-73964539BA8F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217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46917F7B-1A14-4BAA-9106-17ED00F8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480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59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738" y="0"/>
            <a:ext cx="3055937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BC8AAD-71FA-455D-9FD8-6DA280FA158D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850" y="4421188"/>
            <a:ext cx="5643563" cy="4189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559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738" y="8842375"/>
            <a:ext cx="3055937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0A057-3C3D-4334-BAF3-DC6B7BF1E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543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588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34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159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546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920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58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482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5063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670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90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9/23/2019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915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942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7C87E6-DDFC-D344-B44C-109BC09FF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7" y="1877110"/>
            <a:ext cx="9860855" cy="2030657"/>
          </a:xfrm>
        </p:spPr>
        <p:txBody>
          <a:bodyPr/>
          <a:lstStyle/>
          <a:p>
            <a:pPr algn="ctr"/>
            <a:r>
              <a:rPr lang="en-US" sz="4800" dirty="0"/>
              <a:t>Creating an Adaptive Environment for Learning, </a:t>
            </a:r>
            <a:r>
              <a:rPr lang="en-US" sz="4800" dirty="0" smtClean="0"/>
              <a:t>Transitioning…living</a:t>
            </a:r>
            <a:endParaRPr lang="en-US" sz="4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AC8C73C-7663-4949-90BE-92AA78B727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7" y="4389120"/>
            <a:ext cx="8514099" cy="1069848"/>
          </a:xfrm>
        </p:spPr>
        <p:txBody>
          <a:bodyPr>
            <a:normAutofit/>
          </a:bodyPr>
          <a:lstStyle/>
          <a:p>
            <a:r>
              <a:rPr lang="en-US" sz="3600" dirty="0"/>
              <a:t>b</a:t>
            </a:r>
            <a:r>
              <a:rPr lang="en-US" sz="3600" dirty="0" smtClean="0"/>
              <a:t>y asking the Right Questions</a:t>
            </a:r>
          </a:p>
          <a:p>
            <a:r>
              <a:rPr lang="en-US" sz="2400" dirty="0"/>
              <a:t>p</a:t>
            </a:r>
            <a:r>
              <a:rPr lang="en-US" sz="2400" dirty="0" smtClean="0"/>
              <a:t>repared and presented by Jeff Hendricks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0039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347895-AA1A-9840-8F72-3F91E1FA7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154" y="344367"/>
            <a:ext cx="6875080" cy="1609344"/>
          </a:xfrm>
        </p:spPr>
        <p:txBody>
          <a:bodyPr/>
          <a:lstStyle/>
          <a:p>
            <a:r>
              <a:rPr lang="en-US" dirty="0" smtClean="0"/>
              <a:t>Build upon what we know</a:t>
            </a:r>
            <a:endParaRPr lang="en-US" dirty="0"/>
          </a:p>
        </p:txBody>
      </p:sp>
      <p:pic>
        <p:nvPicPr>
          <p:cNvPr id="10" name="Content Placeholder 9" descr="A close up of a logo&#10;&#10;Description automatically generated">
            <a:extLst>
              <a:ext uri="{FF2B5EF4-FFF2-40B4-BE49-F238E27FC236}">
                <a16:creationId xmlns:a16="http://schemas.microsoft.com/office/drawing/2014/main" id="{56A74543-1E74-B74D-9563-4874076D7E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59925" y="1482847"/>
            <a:ext cx="4692770" cy="4692770"/>
          </a:xfr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F70D5C5-AACF-8247-A71B-41A44A28FF25}"/>
              </a:ext>
            </a:extLst>
          </p:cNvPr>
          <p:cNvSpPr/>
          <p:nvPr/>
        </p:nvSpPr>
        <p:spPr>
          <a:xfrm>
            <a:off x="1548384" y="4605883"/>
            <a:ext cx="2140634" cy="624485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68" y="2471227"/>
            <a:ext cx="4523265" cy="25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27940" y="3045124"/>
            <a:ext cx="9661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86223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347895-AA1A-9840-8F72-3F91E1FA7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64" y="103517"/>
            <a:ext cx="12025223" cy="144923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Turning things upside down, Looking all around</a:t>
            </a:r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F70D5C5-AACF-8247-A71B-41A44A28FF25}"/>
              </a:ext>
            </a:extLst>
          </p:cNvPr>
          <p:cNvSpPr/>
          <p:nvPr/>
        </p:nvSpPr>
        <p:spPr>
          <a:xfrm>
            <a:off x="1584960" y="3776827"/>
            <a:ext cx="2140634" cy="624485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E55E9DE7-0A76-284D-92E3-14BA8CA803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68219" y="1748507"/>
            <a:ext cx="3869410" cy="4056639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37" y="1552753"/>
            <a:ext cx="4292348" cy="4296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0023" y="2831652"/>
            <a:ext cx="10054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/>
              <a:t>+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10491" y="2831652"/>
            <a:ext cx="10054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414177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10">
            <a:extLst>
              <a:ext uri="{FF2B5EF4-FFF2-40B4-BE49-F238E27FC236}">
                <a16:creationId xmlns:a16="http://schemas.microsoft.com/office/drawing/2014/main" id="{EC78E3E1-BBBA-4058-AAEB-714F04B02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6860FA5-CE2B-4019-8FD1-031D7D84EF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92DF474-2C37-4DC7-B889-E88EAADEA6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A77040B-6F22-624B-8BB3-F9E01B82B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38" y="103518"/>
            <a:ext cx="11973464" cy="131823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5400" dirty="0" smtClean="0"/>
              <a:t>Tap in the best to create flow</a:t>
            </a:r>
            <a:endParaRPr lang="en-US" sz="5400" dirty="0"/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4F449C1B-04D9-F34E-8A19-3B36DEF6A5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542800" y="1190789"/>
            <a:ext cx="3965755" cy="51006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BCBCAD-0599-644B-809E-80BCD254E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64633" y="1421748"/>
            <a:ext cx="3493698" cy="4802635"/>
          </a:xfr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Recognizing the Dissonance in Life</a:t>
            </a:r>
          </a:p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Unpack the Maladaptive Behavior</a:t>
            </a:r>
          </a:p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Consider Different Perspectives</a:t>
            </a:r>
          </a:p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Rethink Knowledge Received</a:t>
            </a:r>
          </a:p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Breaking Down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Concepts</a:t>
            </a:r>
          </a:p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Relearning Whole Truth</a:t>
            </a:r>
          </a:p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Be Accountable</a:t>
            </a:r>
          </a:p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Tap In and</a:t>
            </a:r>
          </a:p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Flow</a:t>
            </a:r>
          </a:p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o</a:t>
            </a:r>
            <a:r>
              <a:rPr lang="en-US" sz="1600" dirty="0" smtClean="0">
                <a:solidFill>
                  <a:schemeClr val="tx1"/>
                </a:solidFill>
              </a:rPr>
              <a:t>r</a:t>
            </a:r>
          </a:p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Choke</a:t>
            </a:r>
          </a:p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on Excuses</a:t>
            </a:r>
          </a:p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Learned Lies</a:t>
            </a:r>
          </a:p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Confusing Concepts</a:t>
            </a:r>
          </a:p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Knowledge of Darkness</a:t>
            </a:r>
          </a:p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Self-Serving Perspectives</a:t>
            </a:r>
          </a:p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Hold On To Maladaptive Behaviors</a:t>
            </a:r>
          </a:p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Try to Comfort the Dissonance in Life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8" y="1421748"/>
            <a:ext cx="3201887" cy="463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4235" y="6258875"/>
            <a:ext cx="9998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 this choice adding to a maladapted life? Or  Is this choice contributing to joy and harmony?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56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C78E3E1-BBBA-4058-AAEB-714F04B02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6860FA5-CE2B-4019-8FD1-031D7D84EF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92DF474-2C37-4DC7-B889-E88EAADEA6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F3AF35CD-DA30-4E34-B0F3-32C27766DA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4C6996-E806-D94B-8C5E-01CB78BE6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059" y="294851"/>
            <a:ext cx="7336692" cy="2172304"/>
          </a:xfrm>
          <a:ln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800" dirty="0" smtClean="0"/>
              <a:t>Create greater Flow for Maximum</a:t>
            </a:r>
            <a:br>
              <a:rPr lang="en-US" sz="4800" dirty="0" smtClean="0"/>
            </a:br>
            <a:r>
              <a:rPr lang="en-US" sz="4800" dirty="0" smtClean="0"/>
              <a:t>Potential of Purpose</a:t>
            </a:r>
            <a:endParaRPr lang="en-US" sz="48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544DC5C-F503-7C44-A7CE-A97689668E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597776" y="174254"/>
            <a:ext cx="4401489" cy="573484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B21DEA-A4F0-F747-926A-E96A34FEF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2276" y="2768298"/>
            <a:ext cx="3544034" cy="2994057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</a:rPr>
              <a:t>Each Day Seek Balance of</a:t>
            </a:r>
          </a:p>
          <a:p>
            <a:pPr lvl="1" indent="-182880">
              <a:buFont typeface="Wingdings" pitchFamily="2" charset="2"/>
              <a:buChar char="§"/>
            </a:pPr>
            <a:r>
              <a:rPr lang="en-US" sz="2000" dirty="0" smtClean="0"/>
              <a:t>Mind</a:t>
            </a:r>
          </a:p>
          <a:p>
            <a:pPr lvl="1" indent="-182880"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</a:rPr>
              <a:t>Body                   Service</a:t>
            </a:r>
          </a:p>
          <a:p>
            <a:pPr lvl="1" indent="-182880">
              <a:buFont typeface="Wingdings" pitchFamily="2" charset="2"/>
              <a:buChar char="§"/>
            </a:pPr>
            <a:r>
              <a:rPr lang="en-US" sz="2000" dirty="0" smtClean="0"/>
              <a:t>Emotion</a:t>
            </a:r>
            <a:endParaRPr lang="en-US" sz="2000" dirty="0" smtClean="0">
              <a:solidFill>
                <a:schemeClr val="tx1"/>
              </a:solidFill>
            </a:endParaRP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</a:rPr>
              <a:t>Find Harmony with True</a:t>
            </a:r>
          </a:p>
          <a:p>
            <a:pPr lvl="1" indent="-182880">
              <a:buFont typeface="Wingdings" pitchFamily="2" charset="2"/>
              <a:buChar char="§"/>
            </a:pPr>
            <a:r>
              <a:rPr lang="en-US" sz="2000" dirty="0" smtClean="0"/>
              <a:t>Thinking</a:t>
            </a:r>
          </a:p>
          <a:p>
            <a:pPr lvl="1" indent="-182880">
              <a:buFont typeface="Wingdings" pitchFamily="2" charset="2"/>
              <a:buChar char="§"/>
            </a:pPr>
            <a:r>
              <a:rPr lang="en-US" sz="2000" dirty="0" smtClean="0"/>
              <a:t>Acting                Doing</a:t>
            </a:r>
          </a:p>
          <a:p>
            <a:pPr lvl="1" indent="-182880"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</a:rPr>
              <a:t>Feeling</a:t>
            </a: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FC42DC-2C46-47C4-BC61-530557385D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4B91A37-AA1F-4966-8ACF-93023547DA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7B17AC5-0931-432F-9A4A-DDCFAA010A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59" y="3147860"/>
            <a:ext cx="3654004" cy="224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60454" y="6045015"/>
            <a:ext cx="9046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</a:t>
            </a:r>
            <a:r>
              <a:rPr lang="en-US" dirty="0" smtClean="0"/>
              <a:t>big rocks are choking my flow?  What can I work on today to increase my flow?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0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3542" y="276045"/>
            <a:ext cx="3200400" cy="1737360"/>
          </a:xfrm>
        </p:spPr>
        <p:txBody>
          <a:bodyPr>
            <a:normAutofit fontScale="90000"/>
          </a:bodyPr>
          <a:lstStyle/>
          <a:p>
            <a:r>
              <a:rPr lang="en-US" sz="8000" dirty="0" smtClean="0"/>
              <a:t>TAP In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683" y="-77638"/>
            <a:ext cx="7668883" cy="5706374"/>
          </a:xfrm>
        </p:spPr>
        <p:txBody>
          <a:bodyPr>
            <a:normAutofit lnSpcReduction="10000"/>
          </a:bodyPr>
          <a:lstStyle/>
          <a:p>
            <a:endParaRPr lang="en-US" b="1" dirty="0" smtClean="0"/>
          </a:p>
          <a:p>
            <a:pPr marL="0" indent="0" algn="ctr">
              <a:buNone/>
            </a:pPr>
            <a:r>
              <a:rPr lang="en-US" sz="2200" b="1" dirty="0" smtClean="0"/>
              <a:t>TAP IN – The Adaptive Process – Intuition Navigated</a:t>
            </a:r>
          </a:p>
          <a:p>
            <a:r>
              <a:rPr lang="en-US" b="1" dirty="0" smtClean="0"/>
              <a:t>Each Day Start Where The Individual Is</a:t>
            </a:r>
          </a:p>
          <a:p>
            <a:r>
              <a:rPr lang="en-US" b="1" dirty="0" smtClean="0"/>
              <a:t>Identify What The Individual Needs</a:t>
            </a:r>
          </a:p>
          <a:p>
            <a:pPr lvl="1"/>
            <a:r>
              <a:rPr lang="en-US" b="1" dirty="0" smtClean="0"/>
              <a:t>What are they missing? – Teach</a:t>
            </a:r>
          </a:p>
          <a:p>
            <a:pPr lvl="1"/>
            <a:r>
              <a:rPr lang="en-US" b="1" dirty="0" smtClean="0"/>
              <a:t>What </a:t>
            </a:r>
            <a:r>
              <a:rPr lang="en-US" b="1" dirty="0"/>
              <a:t>m</a:t>
            </a:r>
            <a:r>
              <a:rPr lang="en-US" b="1" dirty="0" smtClean="0"/>
              <a:t>aladaptive behaviors are evident? – Re-Teach</a:t>
            </a:r>
          </a:p>
          <a:p>
            <a:pPr lvl="1"/>
            <a:r>
              <a:rPr lang="en-US" b="1" dirty="0" smtClean="0"/>
              <a:t>What truths do they know and can be </a:t>
            </a:r>
            <a:r>
              <a:rPr lang="en-US" b="1" dirty="0"/>
              <a:t>b</a:t>
            </a:r>
            <a:r>
              <a:rPr lang="en-US" b="1" dirty="0" smtClean="0"/>
              <a:t>uilt upon? – Empower</a:t>
            </a:r>
          </a:p>
          <a:p>
            <a:r>
              <a:rPr lang="en-US" b="1" dirty="0" smtClean="0"/>
              <a:t>Offer – Unpack</a:t>
            </a:r>
            <a:r>
              <a:rPr lang="en-US" b="1" dirty="0"/>
              <a:t> </a:t>
            </a:r>
            <a:r>
              <a:rPr lang="en-US" b="1" dirty="0" smtClean="0"/>
              <a:t>– Repack – Break It Down – TAP IN</a:t>
            </a:r>
          </a:p>
          <a:p>
            <a:r>
              <a:rPr lang="en-US" b="1" dirty="0" smtClean="0"/>
              <a:t>Provide A Picture of The Whole Without the Holes</a:t>
            </a:r>
          </a:p>
          <a:p>
            <a:r>
              <a:rPr lang="en-US" b="1" dirty="0" smtClean="0"/>
              <a:t>Show Them The Steps and How To Navigate Them</a:t>
            </a:r>
          </a:p>
          <a:p>
            <a:r>
              <a:rPr lang="en-US" b="1" dirty="0" smtClean="0"/>
              <a:t>Nudge of Love – Encourage – Don’t Push</a:t>
            </a:r>
          </a:p>
          <a:p>
            <a:r>
              <a:rPr lang="en-US" b="1" dirty="0" smtClean="0"/>
              <a:t>A Hand Up – Invite – Don’t Pull</a:t>
            </a:r>
          </a:p>
          <a:p>
            <a:r>
              <a:rPr lang="en-US" b="1" dirty="0" smtClean="0"/>
              <a:t>Anything New Needed?</a:t>
            </a:r>
          </a:p>
          <a:p>
            <a:r>
              <a:rPr lang="en-US" b="1" dirty="0" smtClean="0"/>
              <a:t>Clarification Needed?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136" y="1742538"/>
            <a:ext cx="43946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5147" y="5809890"/>
            <a:ext cx="11776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chore/task of </a:t>
            </a:r>
            <a:r>
              <a:rPr lang="en-US" u="sng" dirty="0"/>
              <a:t>making a bed</a:t>
            </a:r>
            <a:r>
              <a:rPr lang="en-US" dirty="0"/>
              <a:t>, with DEFINED PURPOSE and ADAPTIVE ACTIONS = SELF-EMPOWERMENT</a:t>
            </a:r>
          </a:p>
          <a:p>
            <a:r>
              <a:rPr lang="en-US" dirty="0"/>
              <a:t>TAP IN any thought, action, or feeling of mind, body, or emotion = HARMONY and JOY of FLOW</a:t>
            </a:r>
          </a:p>
        </p:txBody>
      </p:sp>
    </p:spTree>
    <p:extLst>
      <p:ext uri="{BB962C8B-B14F-4D97-AF65-F5344CB8AC3E}">
        <p14:creationId xmlns:p14="http://schemas.microsoft.com/office/powerpoint/2010/main" val="365355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8686" y="42569"/>
            <a:ext cx="3642360" cy="5413075"/>
          </a:xfrm>
        </p:spPr>
        <p:txBody>
          <a:bodyPr>
            <a:noAutofit/>
          </a:bodyPr>
          <a:lstStyle/>
          <a:p>
            <a:r>
              <a:rPr lang="en-US" sz="5400" dirty="0" smtClean="0"/>
              <a:t>May the Force</a:t>
            </a:r>
            <a:br>
              <a:rPr lang="en-US" sz="5400" dirty="0" smtClean="0"/>
            </a:br>
            <a:r>
              <a:rPr lang="en-US" sz="5400" dirty="0" smtClean="0"/>
              <a:t>and/or </a:t>
            </a:r>
            <a:br>
              <a:rPr lang="en-US" sz="5400" dirty="0" smtClean="0"/>
            </a:br>
            <a:r>
              <a:rPr lang="en-US" sz="5400" dirty="0" smtClean="0"/>
              <a:t>God </a:t>
            </a:r>
            <a:r>
              <a:rPr lang="en-US" sz="5400" dirty="0" smtClean="0"/>
              <a:t>be with you</a:t>
            </a:r>
            <a:endParaRPr lang="en-US" sz="5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1879" y="4444275"/>
            <a:ext cx="2857500" cy="1600200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665" y="215660"/>
            <a:ext cx="2537535" cy="190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79" y="2596083"/>
            <a:ext cx="1429897" cy="142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715" y="227469"/>
            <a:ext cx="980229" cy="98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36" y="214312"/>
            <a:ext cx="2580363" cy="193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195" y="1092459"/>
            <a:ext cx="1026351" cy="1026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88" y="2356022"/>
            <a:ext cx="1429897" cy="142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597" y="4444275"/>
            <a:ext cx="1308455" cy="130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88" y="402598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163" y="2265165"/>
            <a:ext cx="2781957" cy="196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89950" y="6276513"/>
            <a:ext cx="949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can I do to improve my classroom?  My community?  How can I change the world?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02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022" y="2831975"/>
            <a:ext cx="11762321" cy="389729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smtClean="0"/>
              <a:t>What is the purpose of the individual?</a:t>
            </a:r>
            <a:br>
              <a:rPr lang="en-US" sz="4800" dirty="0" smtClean="0"/>
            </a:b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3600" dirty="0" smtClean="0"/>
              <a:t>How do we Assist the individual In discovering their Purpose?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Ideas?</a:t>
            </a:r>
            <a:endParaRPr lang="en-US" sz="125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2078966" y="3786996"/>
            <a:ext cx="1699403" cy="19883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449262" y="612556"/>
            <a:ext cx="936475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500" dirty="0" smtClean="0"/>
              <a:t>?</a:t>
            </a:r>
            <a:endParaRPr lang="en-US" sz="125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765" y="200097"/>
            <a:ext cx="3672217" cy="229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082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453812"/>
            <a:ext cx="2776843" cy="59953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Career </a:t>
            </a:r>
            <a:br>
              <a:rPr lang="en-US" dirty="0" smtClean="0"/>
            </a:br>
            <a:r>
              <a:rPr lang="en-US" dirty="0" smtClean="0"/>
              <a:t>Cluster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Values assessment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Personality survey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1800" dirty="0" smtClean="0"/>
              <a:t>The more they discover </a:t>
            </a:r>
            <a:br>
              <a:rPr lang="en-US" sz="1800" dirty="0" smtClean="0"/>
            </a:br>
            <a:r>
              <a:rPr lang="en-US" sz="1800" dirty="0" smtClean="0"/>
              <a:t>the more Focused,</a:t>
            </a:r>
            <a:br>
              <a:rPr lang="en-US" sz="1800" dirty="0" smtClean="0"/>
            </a:br>
            <a:r>
              <a:rPr lang="en-US" sz="1800" dirty="0" smtClean="0"/>
              <a:t>The more motivated,</a:t>
            </a:r>
            <a:br>
              <a:rPr lang="en-US" sz="1800" dirty="0" smtClean="0"/>
            </a:br>
            <a:r>
              <a:rPr lang="en-US" sz="1800" dirty="0" smtClean="0"/>
              <a:t>the more productive</a:t>
            </a:r>
            <a:br>
              <a:rPr lang="en-US" sz="1800" dirty="0" smtClean="0"/>
            </a:br>
            <a:r>
              <a:rPr lang="en-US" sz="1800" dirty="0" smtClean="0"/>
              <a:t>they will Be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1765" y="5729113"/>
            <a:ext cx="4839420" cy="722267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800" dirty="0" smtClean="0">
                <a:solidFill>
                  <a:schemeClr val="tx1"/>
                </a:solidFill>
              </a:rPr>
              <a:t>finds you!</a:t>
            </a:r>
            <a:endParaRPr lang="en-US" sz="3800" dirty="0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0" b="13610"/>
          <a:stretch>
            <a:fillRect/>
          </a:stretch>
        </p:blipFill>
        <p:spPr bwMode="auto">
          <a:xfrm>
            <a:off x="1305017" y="944875"/>
            <a:ext cx="5628444" cy="464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85669" y="360100"/>
            <a:ext cx="479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Somedays it’s hard to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374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Is there dissonance</a:t>
            </a:r>
            <a:br>
              <a:rPr lang="en-US" dirty="0" smtClean="0"/>
            </a:br>
            <a:r>
              <a:rPr lang="en-US" dirty="0" smtClean="0"/>
              <a:t>in Your classroom?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313353"/>
            <a:ext cx="9052560" cy="10668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In your life?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62804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614" y="253789"/>
            <a:ext cx="9281850" cy="1609344"/>
          </a:xfrm>
        </p:spPr>
        <p:txBody>
          <a:bodyPr>
            <a:normAutofit fontScale="90000"/>
          </a:bodyPr>
          <a:lstStyle/>
          <a:p>
            <a:r>
              <a:rPr lang="en-US" dirty="0"/>
              <a:t>Dissonance: </a:t>
            </a:r>
            <a:r>
              <a:rPr lang="en-US" sz="3600" dirty="0"/>
              <a:t>the lack of agreement between the truth and what people want to believe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366" y="1863133"/>
            <a:ext cx="8543583" cy="4260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16656" y="6211019"/>
            <a:ext cx="828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in my thoughts, actions, or feelings are causing dissonance with others?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8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126" y="298741"/>
            <a:ext cx="7401291" cy="13110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Deconstructing Dissonance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54" y="4447042"/>
            <a:ext cx="3080166" cy="1462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585" y="164062"/>
            <a:ext cx="2223617" cy="14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806" y="298741"/>
            <a:ext cx="1714197" cy="235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54" y="2764820"/>
            <a:ext cx="1795373" cy="119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73727" y="6262778"/>
            <a:ext cx="6823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</a:t>
            </a:r>
            <a:r>
              <a:rPr lang="en-US" dirty="0" smtClean="0"/>
              <a:t>can I change to make my classroom more harmonious?</a:t>
            </a:r>
            <a:endParaRPr lang="en-US" dirty="0"/>
          </a:p>
        </p:txBody>
      </p:sp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772" y="2014376"/>
            <a:ext cx="5864067" cy="389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72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492" y="406305"/>
            <a:ext cx="10782847" cy="1456311"/>
          </a:xfrm>
        </p:spPr>
        <p:txBody>
          <a:bodyPr>
            <a:normAutofit fontScale="90000"/>
          </a:bodyPr>
          <a:lstStyle/>
          <a:p>
            <a:r>
              <a:rPr lang="en-US" sz="7200" dirty="0" smtClean="0"/>
              <a:t>Basic Rules for relationships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492" y="2432822"/>
            <a:ext cx="4589080" cy="2071030"/>
          </a:xfrm>
        </p:spPr>
        <p:txBody>
          <a:bodyPr>
            <a:normAutofit fontScale="92500"/>
          </a:bodyPr>
          <a:lstStyle/>
          <a:p>
            <a:r>
              <a:rPr lang="en-US" sz="3600" dirty="0" smtClean="0"/>
              <a:t>Unconditional Love</a:t>
            </a:r>
          </a:p>
          <a:p>
            <a:r>
              <a:rPr lang="en-US" sz="3600" dirty="0" smtClean="0"/>
              <a:t>Non-Judgement</a:t>
            </a:r>
          </a:p>
          <a:p>
            <a:r>
              <a:rPr lang="en-US" sz="3600" dirty="0" smtClean="0"/>
              <a:t>Forgiveness</a:t>
            </a:r>
            <a:endParaRPr lang="en-US" sz="36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483" y="2053950"/>
            <a:ext cx="5609856" cy="4129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1491" y="5033359"/>
            <a:ext cx="4442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What could have been thought and/or done differently to make the situation feel better?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9365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34" y="777734"/>
            <a:ext cx="3012758" cy="480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758" y="206310"/>
            <a:ext cx="5197078" cy="2744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218" y="2924554"/>
            <a:ext cx="3951701" cy="296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4413" y="5983221"/>
            <a:ext cx="7424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can I respect to bring more peace into my classroom?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03758" y="2758634"/>
            <a:ext cx="36028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BIG Bang</a:t>
            </a:r>
          </a:p>
          <a:p>
            <a:endParaRPr lang="en-US" sz="3600" dirty="0"/>
          </a:p>
          <a:p>
            <a:pPr algn="ctr"/>
            <a:r>
              <a:rPr lang="en-US" sz="3600" dirty="0" smtClean="0"/>
              <a:t>Supreme </a:t>
            </a:r>
            <a:r>
              <a:rPr lang="en-US" sz="3600" dirty="0" smtClean="0"/>
              <a:t>Being</a:t>
            </a:r>
          </a:p>
          <a:p>
            <a:pPr algn="ctr"/>
            <a:endParaRPr lang="en-US" sz="3600" dirty="0" smtClean="0"/>
          </a:p>
          <a:p>
            <a:pPr algn="r"/>
            <a:r>
              <a:rPr lang="en-US" sz="3600" dirty="0" smtClean="0"/>
              <a:t>or </a:t>
            </a:r>
            <a:r>
              <a:rPr lang="en-US" sz="3600" dirty="0" smtClean="0"/>
              <a:t>in between?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8035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659" y="268971"/>
            <a:ext cx="11792309" cy="14649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dirty="0" smtClean="0"/>
              <a:t>Re-Build or build Human capital</a:t>
            </a:r>
            <a:endParaRPr lang="en-US" sz="72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2149"/>
            <a:ext cx="3217353" cy="2409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502" y="2471099"/>
            <a:ext cx="3510494" cy="264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4617" y="5952227"/>
            <a:ext cx="6909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Are my choices adding to my growth and my human capital?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653" y="1369107"/>
            <a:ext cx="4218316" cy="5488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88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9262</TotalTime>
  <Words>445</Words>
  <Application>Microsoft Office PowerPoint</Application>
  <PresentationFormat>Widescreen</PresentationFormat>
  <Paragraphs>81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Rockwell</vt:lpstr>
      <vt:lpstr>Rockwell Condensed</vt:lpstr>
      <vt:lpstr>Rockwell Extra Bold</vt:lpstr>
      <vt:lpstr>Wingdings</vt:lpstr>
      <vt:lpstr>Wood Type</vt:lpstr>
      <vt:lpstr>Creating an Adaptive Environment for Learning, Transitioning…living</vt:lpstr>
      <vt:lpstr>What is the purpose of the individual?  How do we Assist the individual In discovering their Purpose?  Ideas?</vt:lpstr>
      <vt:lpstr>Career  Cluster  Values assessment   Personality survey  The more they discover  the more Focused, The more motivated, the more productive they will Be  </vt:lpstr>
      <vt:lpstr>Is there dissonance in Your classroom?</vt:lpstr>
      <vt:lpstr>Dissonance: the lack of agreement between the truth and what people want to believe</vt:lpstr>
      <vt:lpstr>Deconstructing Dissonance</vt:lpstr>
      <vt:lpstr>Basic Rules for relationships</vt:lpstr>
      <vt:lpstr>PowerPoint Presentation</vt:lpstr>
      <vt:lpstr>Re-Build or build Human capital</vt:lpstr>
      <vt:lpstr>Build upon what we know</vt:lpstr>
      <vt:lpstr>Turning things upside down, Looking all around</vt:lpstr>
      <vt:lpstr>Tap in the best to create flow</vt:lpstr>
      <vt:lpstr>Create greater Flow for Maximum Potential of Purpose</vt:lpstr>
      <vt:lpstr>TAP In</vt:lpstr>
      <vt:lpstr>May the Force and/or  God be with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Darrell Bingham</dc:creator>
  <cp:lastModifiedBy>Presenter</cp:lastModifiedBy>
  <cp:revision>74</cp:revision>
  <cp:lastPrinted>2019-03-26T22:51:46Z</cp:lastPrinted>
  <dcterms:created xsi:type="dcterms:W3CDTF">2019-03-22T20:57:35Z</dcterms:created>
  <dcterms:modified xsi:type="dcterms:W3CDTF">2019-09-23T17:23:46Z</dcterms:modified>
</cp:coreProperties>
</file>